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1"/>
  </p:notesMasterIdLst>
  <p:handoutMasterIdLst>
    <p:handoutMasterId r:id="rId12"/>
  </p:handoutMasterIdLst>
  <p:sldIdLst>
    <p:sldId id="353" r:id="rId2"/>
    <p:sldId id="439" r:id="rId3"/>
    <p:sldId id="441" r:id="rId4"/>
    <p:sldId id="442" r:id="rId5"/>
    <p:sldId id="443" r:id="rId6"/>
    <p:sldId id="447" r:id="rId7"/>
    <p:sldId id="444" r:id="rId8"/>
    <p:sldId id="445" r:id="rId9"/>
    <p:sldId id="446" r:id="rId10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0996" autoAdjust="0"/>
  </p:normalViewPr>
  <p:slideViewPr>
    <p:cSldViewPr>
      <p:cViewPr>
        <p:scale>
          <a:sx n="106" d="100"/>
          <a:sy n="106" d="100"/>
        </p:scale>
        <p:origin x="-8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2014/8/12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7291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2014/8/12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SRD-DFA Achieving Sub-Rule Distinguishing with Extended DFA Structure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/>
              <a:t>Gao Xia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1800" dirty="0" err="1"/>
              <a:t>Xiaofei</a:t>
            </a:r>
            <a:r>
              <a:rPr lang="en-US" altLang="zh-TW" sz="1800" dirty="0"/>
              <a:t> Wang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1800" dirty="0"/>
              <a:t>Bin </a:t>
            </a:r>
            <a:r>
              <a:rPr lang="en-US" altLang="zh-TW" sz="1800" dirty="0" smtClean="0"/>
              <a:t>Liu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IEEE </a:t>
            </a:r>
            <a:r>
              <a:rPr lang="en-US" altLang="zh-TW" sz="1800" dirty="0" smtClean="0"/>
              <a:t>DASC (</a:t>
            </a:r>
            <a:r>
              <a:rPr lang="en-US" altLang="zh-TW" sz="1800" dirty="0"/>
              <a:t>International Conference on Dependable, Autonomic and Secure Computing</a:t>
            </a:r>
            <a:r>
              <a:rPr lang="en-US" altLang="zh-TW" sz="1800" dirty="0" smtClean="0"/>
              <a:t>)</a:t>
            </a:r>
            <a:r>
              <a:rPr lang="en-US" altLang="zh-TW" sz="1800" dirty="0" smtClean="0"/>
              <a:t> 2009</a:t>
            </a:r>
            <a:endParaRPr lang="en-US" altLang="zh-TW" sz="1800" dirty="0" smtClean="0"/>
          </a:p>
          <a:p>
            <a:pPr algn="l" eaLnBrk="1" hangingPunct="1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err="1"/>
              <a:t>Sih</a:t>
            </a:r>
            <a:r>
              <a:rPr lang="en-US" altLang="zh-TW" sz="1800" dirty="0"/>
              <a:t>-An Pan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2014/08/13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/>
              <a:t>To </a:t>
            </a:r>
            <a:r>
              <a:rPr lang="en-US" altLang="zh-TW" sz="2000" dirty="0" smtClean="0"/>
              <a:t>achieve high </a:t>
            </a:r>
            <a:r>
              <a:rPr lang="en-US" altLang="zh-TW" sz="2000" dirty="0"/>
              <a:t>throughput, multiple regular expressions are combined </a:t>
            </a:r>
            <a:r>
              <a:rPr lang="en-US" altLang="zh-TW" sz="2000" dirty="0" smtClean="0"/>
              <a:t>and compiled </a:t>
            </a:r>
            <a:r>
              <a:rPr lang="en-US" altLang="zh-TW" sz="2000" dirty="0"/>
              <a:t>into one DFA, which leads to two problems</a:t>
            </a:r>
            <a:r>
              <a:rPr lang="en-US" altLang="zh-TW" sz="2000" dirty="0" smtClean="0"/>
              <a:t>:</a:t>
            </a:r>
          </a:p>
          <a:p>
            <a:pPr lvl="1"/>
            <a:r>
              <a:rPr lang="en-US" altLang="zh-TW" sz="1800" dirty="0"/>
              <a:t>State explosion of the DFA</a:t>
            </a:r>
          </a:p>
          <a:p>
            <a:pPr lvl="1"/>
            <a:r>
              <a:rPr lang="en-US" altLang="zh-TW" sz="1800" dirty="0"/>
              <a:t>Sub-rule distinguishing in the combined </a:t>
            </a:r>
            <a:r>
              <a:rPr lang="en-US" altLang="zh-TW" sz="1800" dirty="0" err="1"/>
              <a:t>ruleset</a:t>
            </a:r>
            <a:endParaRPr lang="en-US" altLang="zh-TW" sz="1800" dirty="0"/>
          </a:p>
          <a:p>
            <a:r>
              <a:rPr lang="en-US" altLang="zh-TW" sz="2000" dirty="0" smtClean="0"/>
              <a:t>The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combined </a:t>
            </a:r>
            <a:r>
              <a:rPr lang="en-US" altLang="zh-TW" sz="2000" dirty="0"/>
              <a:t>and minimized DFA can not identify which </a:t>
            </a:r>
            <a:r>
              <a:rPr lang="en-US" altLang="zh-TW" sz="2000" dirty="0" smtClean="0"/>
              <a:t>one or </a:t>
            </a:r>
            <a:r>
              <a:rPr lang="en-US" altLang="zh-TW" sz="2000" dirty="0"/>
              <a:t>multiple sub-rules are matched when the </a:t>
            </a:r>
            <a:r>
              <a:rPr lang="en-US" altLang="zh-TW" sz="2000" dirty="0" smtClean="0"/>
              <a:t>DFA </a:t>
            </a:r>
            <a:r>
              <a:rPr lang="en-US" altLang="zh-TW" sz="2000" dirty="0"/>
              <a:t>arrives </a:t>
            </a:r>
            <a:r>
              <a:rPr lang="en-US" altLang="zh-TW" sz="2000" dirty="0" smtClean="0"/>
              <a:t>at some final state.</a:t>
            </a:r>
          </a:p>
          <a:p>
            <a:endParaRPr lang="en-US" altLang="zh-TW" sz="2400" dirty="0" smtClean="0"/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1792CE9C-D40C-4903-8047-5F113D5052FE}" type="slidenum">
              <a:rPr kumimoji="0" lang="en-US" altLang="zh-TW" smtClean="0"/>
              <a:pPr eaLnBrk="1" hangingPunct="1"/>
              <a:t>2</a:t>
            </a:fld>
            <a:endParaRPr kumimoji="0"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METHODOLOGY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/>
              <a:t>Traditionally, these regular expressions are </a:t>
            </a:r>
            <a:r>
              <a:rPr lang="en-US" altLang="zh-TW" sz="2000" dirty="0" smtClean="0"/>
              <a:t>combined as </a:t>
            </a:r>
            <a:r>
              <a:rPr lang="en-US" altLang="zh-TW" sz="2000" i="1" dirty="0" smtClean="0"/>
              <a:t>aa*</a:t>
            </a:r>
            <a:r>
              <a:rPr lang="en-US" altLang="zh-TW" sz="2000" i="1" dirty="0" err="1" smtClean="0"/>
              <a:t>ba|ab</a:t>
            </a:r>
            <a:r>
              <a:rPr lang="en-US" altLang="zh-TW" sz="2000" i="1" dirty="0" smtClean="0"/>
              <a:t>*</a:t>
            </a:r>
            <a:r>
              <a:rPr lang="en-US" altLang="zh-TW" sz="2000" i="1" dirty="0" err="1" smtClean="0"/>
              <a:t>ba|ba</a:t>
            </a:r>
            <a:r>
              <a:rPr lang="en-US" altLang="zh-TW" sz="2000" i="1" dirty="0" smtClean="0"/>
              <a:t>*</a:t>
            </a:r>
            <a:r>
              <a:rPr lang="en-US" altLang="zh-TW" sz="2000" i="1" dirty="0" err="1" smtClean="0"/>
              <a:t>ba</a:t>
            </a:r>
            <a:r>
              <a:rPr lang="en-US" altLang="zh-TW" sz="2000" dirty="0" smtClean="0"/>
              <a:t>. </a:t>
            </a:r>
            <a:r>
              <a:rPr lang="en-US" altLang="zh-TW" sz="2000" dirty="0"/>
              <a:t>Then after NFA construction, </a:t>
            </a:r>
            <a:r>
              <a:rPr lang="en-US" altLang="zh-TW" sz="2000" dirty="0" smtClean="0"/>
              <a:t>DFA generation </a:t>
            </a:r>
            <a:r>
              <a:rPr lang="en-US" altLang="zh-TW" sz="2000" dirty="0"/>
              <a:t>and minimization, the final built DFA is in </a:t>
            </a:r>
            <a:r>
              <a:rPr lang="en-US" altLang="zh-TW" sz="2000" dirty="0" smtClean="0"/>
              <a:t>Fig. 2.</a:t>
            </a:r>
          </a:p>
          <a:p>
            <a:r>
              <a:rPr lang="en-US" altLang="zh-TW" sz="2000" dirty="0"/>
              <a:t>It is necessary to construct a DFA such </a:t>
            </a:r>
            <a:r>
              <a:rPr lang="en-US" altLang="zh-TW" sz="2000" dirty="0" smtClean="0"/>
              <a:t>as the </a:t>
            </a:r>
            <a:r>
              <a:rPr lang="en-US" altLang="zh-TW" sz="2000" dirty="0"/>
              <a:t>one in Fig. 3, which is sub-rule distinguishable.</a:t>
            </a:r>
            <a:endParaRPr lang="en-US" altLang="zh-TW" sz="2000" dirty="0" smtClean="0"/>
          </a:p>
          <a:p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745" y="3555395"/>
            <a:ext cx="4469944" cy="243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199" y="3164798"/>
            <a:ext cx="4707780" cy="281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1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NFA Construction (Algorithm 1):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1412776"/>
            <a:ext cx="6146133" cy="482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64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Converting NFA to DFA (Algorithm 2):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36" y="1952836"/>
            <a:ext cx="4528410" cy="3558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396" y="2175536"/>
            <a:ext cx="4589604" cy="272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6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4649700" cy="5932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1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DFA Minimization (Algorithm 3):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39345"/>
            <a:ext cx="4090664" cy="514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96" y="1132848"/>
            <a:ext cx="4172322" cy="5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線接點 6"/>
          <p:cNvCxnSpPr/>
          <p:nvPr/>
        </p:nvCxnSpPr>
        <p:spPr>
          <a:xfrm>
            <a:off x="2015716" y="2168860"/>
            <a:ext cx="1980220" cy="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935596" y="2168860"/>
            <a:ext cx="97210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11560" y="2744924"/>
            <a:ext cx="3528392" cy="129614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7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EVALUATION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/>
              <a:t>Compared to the minimized </a:t>
            </a:r>
            <a:r>
              <a:rPr lang="en-US" altLang="zh-TW" sz="2000" dirty="0" smtClean="0"/>
              <a:t>DFAs, SRD-DFAs </a:t>
            </a:r>
            <a:r>
              <a:rPr lang="en-US" altLang="zh-TW" sz="2000" dirty="0"/>
              <a:t>only increase the number of states by no more </a:t>
            </a:r>
            <a:r>
              <a:rPr lang="en-US" altLang="zh-TW" sz="2000" dirty="0" smtClean="0"/>
              <a:t>than 8.4</a:t>
            </a:r>
            <a:r>
              <a:rPr lang="en-US" altLang="zh-TW" sz="2000" dirty="0"/>
              <a:t>%, for both the L7-filter and Snort </a:t>
            </a:r>
            <a:r>
              <a:rPr lang="en-US" altLang="zh-TW" sz="2000" dirty="0" err="1"/>
              <a:t>rulesets</a:t>
            </a: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28900"/>
            <a:ext cx="8135033" cy="345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/>
              <a:t>Another slot of results given in Table II shows the </a:t>
            </a:r>
            <a:r>
              <a:rPr lang="en-US" altLang="zh-TW" sz="2000" dirty="0" smtClean="0"/>
              <a:t>maximal throughput </a:t>
            </a:r>
            <a:r>
              <a:rPr lang="en-US" altLang="zh-TW" sz="2000" dirty="0"/>
              <a:t>with the per-rule execution implementation and </a:t>
            </a:r>
            <a:r>
              <a:rPr lang="en-US" altLang="zh-TW" sz="2000" dirty="0" smtClean="0"/>
              <a:t>our SRD-DFA </a:t>
            </a:r>
            <a:r>
              <a:rPr lang="en-US" altLang="zh-TW" sz="2000" dirty="0"/>
              <a:t>based implementation</a:t>
            </a:r>
            <a:r>
              <a:rPr lang="en-US" altLang="zh-TW" sz="2000" dirty="0" smtClean="0"/>
              <a:t>.</a:t>
            </a:r>
          </a:p>
          <a:p>
            <a:r>
              <a:rPr lang="en-US" altLang="zh-TW" sz="2000" dirty="0"/>
              <a:t>Compared with the </a:t>
            </a:r>
            <a:r>
              <a:rPr lang="en-US" altLang="zh-TW" sz="2000" dirty="0" smtClean="0"/>
              <a:t>baseline method </a:t>
            </a:r>
            <a:r>
              <a:rPr lang="en-US" altLang="zh-TW" sz="2000" dirty="0"/>
              <a:t>of sub-rules distinguishing, our method obtains </a:t>
            </a:r>
            <a:r>
              <a:rPr lang="en-US" altLang="zh-TW" sz="2000" dirty="0" smtClean="0"/>
              <a:t>8 to </a:t>
            </a:r>
            <a:r>
              <a:rPr lang="en-US" altLang="zh-TW" sz="2000" dirty="0"/>
              <a:t>14 times higher throughput, which is significant </a:t>
            </a:r>
            <a:r>
              <a:rPr lang="en-US" altLang="zh-TW" sz="2000" dirty="0" smtClean="0"/>
              <a:t>enough for </a:t>
            </a:r>
            <a:r>
              <a:rPr lang="en-US" altLang="zh-TW" sz="2000" dirty="0"/>
              <a:t>real deployment considering its limited cost.</a:t>
            </a: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3335544"/>
            <a:ext cx="6624736" cy="2937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15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70633</TotalTime>
  <Words>367</Words>
  <Application>Microsoft Office PowerPoint</Application>
  <PresentationFormat>如螢幕大小 (4:3)</PresentationFormat>
  <Paragraphs>46</Paragraphs>
  <Slides>9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Studio</vt:lpstr>
      <vt:lpstr>SRD-DFA Achieving Sub-Rule Distinguishing with Extended DFA Structure</vt:lpstr>
      <vt:lpstr>Introduction</vt:lpstr>
      <vt:lpstr>METHODOLOGY</vt:lpstr>
      <vt:lpstr>NFA Construction (Algorithm 1):</vt:lpstr>
      <vt:lpstr>Converting NFA to DFA (Algorithm 2):</vt:lpstr>
      <vt:lpstr>PowerPoint 簡報</vt:lpstr>
      <vt:lpstr>DFA Minimization (Algorithm 3):</vt:lpstr>
      <vt:lpstr>EVALUATION</vt:lpstr>
      <vt:lpstr>EVALUATION</vt:lpstr>
    </vt:vector>
  </TitlesOfParts>
  <Company>mediahome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AndyPan</cp:lastModifiedBy>
  <cp:revision>2271</cp:revision>
  <cp:lastPrinted>2013-07-22T14:09:02Z</cp:lastPrinted>
  <dcterms:created xsi:type="dcterms:W3CDTF">2004-07-16T19:12:18Z</dcterms:created>
  <dcterms:modified xsi:type="dcterms:W3CDTF">2014-08-13T05:55:18Z</dcterms:modified>
</cp:coreProperties>
</file>